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8" r:id="rId3"/>
    <p:sldId id="257" r:id="rId4"/>
    <p:sldId id="264" r:id="rId5"/>
    <p:sldId id="258" r:id="rId6"/>
    <p:sldId id="265" r:id="rId7"/>
    <p:sldId id="272" r:id="rId8"/>
    <p:sldId id="266" r:id="rId9"/>
    <p:sldId id="273" r:id="rId10"/>
    <p:sldId id="267" r:id="rId11"/>
    <p:sldId id="274" r:id="rId12"/>
    <p:sldId id="268" r:id="rId13"/>
    <p:sldId id="275" r:id="rId14"/>
    <p:sldId id="269" r:id="rId15"/>
    <p:sldId id="270" r:id="rId16"/>
    <p:sldId id="276" r:id="rId17"/>
    <p:sldId id="262" r:id="rId18"/>
    <p:sldId id="279" r:id="rId19"/>
    <p:sldId id="277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9600" dirty="0" err="1" smtClean="0">
                <a:latin typeface="Bebas Neue Bold" panose="020B0606020202050201" pitchFamily="34" charset="0"/>
              </a:rPr>
              <a:t>rsMART</a:t>
            </a:r>
            <a:endParaRPr lang="fr-FR" sz="9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200" dirty="0" smtClean="0">
                <a:latin typeface="Bebas Neue Regular" panose="00000500000000000000" pitchFamily="2" charset="0"/>
              </a:rPr>
              <a:t>Itération </a:t>
            </a:r>
            <a:r>
              <a:rPr lang="fr-FR" sz="3200" dirty="0" smtClean="0">
                <a:latin typeface="Bebas Neue Regular" panose="00000500000000000000" pitchFamily="2" charset="0"/>
              </a:rPr>
              <a:t>1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0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Affichage de la webcam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72" y="-267853"/>
            <a:ext cx="9981359" cy="1291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456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Contrôle à distance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4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Un client envoie une requête au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devra analyser la requête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devra effectuer l’action demandée par le client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27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Contrôle à distance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26" y="0"/>
            <a:ext cx="10361748" cy="134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81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 fontScale="90000"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Synchronisation client / serveur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Un client envoie une requête de synchronisation au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vérifier si un client est déjà synchroniser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se synchroniser avec le nouveau client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731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 fontScale="90000"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Synchronisation client / serveur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806" y="0"/>
            <a:ext cx="8517925" cy="734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304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Calcul de la vitesse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5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/>
          </a:bodyPr>
          <a:lstStyle/>
          <a:p>
            <a:r>
              <a:rPr lang="fr-FR" sz="4000" dirty="0" smtClean="0">
                <a:latin typeface="Bebas Neue Regular" panose="00000500000000000000" pitchFamily="2" charset="0"/>
              </a:rPr>
              <a:t>- Permet d’obtenir une position précise du robot</a:t>
            </a:r>
          </a:p>
          <a:p>
            <a:r>
              <a:rPr lang="fr-FR" sz="4000" dirty="0" smtClean="0">
                <a:latin typeface="Bebas Neue Regular" panose="00000500000000000000" pitchFamily="2" charset="0"/>
              </a:rPr>
              <a:t>- Fonctionne grâce à un Capteur de champ magnétique</a:t>
            </a:r>
            <a:endParaRPr lang="fr-FR" sz="4000" dirty="0">
              <a:latin typeface="Bebas Neue Regular" panose="00000500000000000000" pitchFamily="2" charset="0"/>
            </a:endParaRPr>
          </a:p>
          <a:p>
            <a:endParaRPr lang="fr-FR" sz="40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07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Serveur client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903" y="1352939"/>
            <a:ext cx="6972194" cy="522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354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Démo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51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Conclusion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390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 prochaine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Réaliser la cartographie complète du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Pouvoir tracer un chemin prédéfini et le suivre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Mettre en place la reconnaissance vocale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Délégation de tâches au client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216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SOMMAIRE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Présentation du projet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Mission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Rappel Objectifs de l’itération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Fonctionnement des threads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Détails des objectifs réalisés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Présentation du serveur client</a:t>
            </a:r>
          </a:p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Demo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Objectifs de la prochaine itération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conclusion</a:t>
            </a:r>
            <a:endParaRPr lang="fr-FR" sz="3200" dirty="0" smtClean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21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264052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Questions ?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28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Présentation du projet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 err="1" smtClean="0">
                <a:latin typeface="Bebas Neue Regular" panose="00000500000000000000" pitchFamily="2" charset="0"/>
              </a:rPr>
              <a:t>Rsmart</a:t>
            </a:r>
            <a:r>
              <a:rPr lang="fr-FR" sz="3200" dirty="0" smtClean="0">
                <a:latin typeface="Bebas Neue Regular" panose="00000500000000000000" pitchFamily="2" charset="0"/>
              </a:rPr>
              <a:t> est un robot capable de se déplacer de manière autonome et de cartographier son environnement.</a:t>
            </a:r>
          </a:p>
          <a:p>
            <a:endParaRPr lang="fr-FR" sz="3200" dirty="0" smtClean="0">
              <a:latin typeface="Bebas Neue Regular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63" y="3302668"/>
            <a:ext cx="4740442" cy="35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4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Mission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Bebas Neue Regular" panose="00000500000000000000" pitchFamily="2" charset="0"/>
              </a:rPr>
              <a:t>La mission du projet RSmart est de créer un robot autonome.</a:t>
            </a:r>
          </a:p>
          <a:p>
            <a:r>
              <a:rPr lang="fr-FR" sz="3200" dirty="0">
                <a:latin typeface="Bebas Neue Regular" panose="00000500000000000000" pitchFamily="2" charset="0"/>
              </a:rPr>
              <a:t>Le robot sera capable de réaliser une cartographie de son environnement et de communiquer avec un serveur afin de lui déléguer des tâches.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8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 de l’it</a:t>
            </a:r>
            <a:r>
              <a:rPr lang="fr-FR" sz="6600" dirty="0" smtClean="0">
                <a:latin typeface="Bebas Neue Bold" panose="020B0606020202050201" pitchFamily="34" charset="0"/>
              </a:rPr>
              <a:t>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01059"/>
            <a:ext cx="9001462" cy="4273421"/>
          </a:xfrm>
        </p:spPr>
        <p:txBody>
          <a:bodyPr>
            <a:noAutofit/>
          </a:bodyPr>
          <a:lstStyle/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Déplacement autonome</a:t>
            </a: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Affichage de la webcam</a:t>
            </a: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Contrôle de à distance</a:t>
            </a: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Synchronisation client/serveur</a:t>
            </a:r>
            <a:endParaRPr lang="fr-FR" sz="3200" dirty="0">
              <a:effectLst/>
              <a:latin typeface="Bebas Neue Regular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Fonctionnement des threads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3" y="0"/>
            <a:ext cx="11264293" cy="1457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02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Déplacement autonome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6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éviter les obstacles qu’il rencontre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enregistrer la position des obstacles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réaliser une cartographie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66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Déplacement autonome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230" y="676469"/>
            <a:ext cx="7683539" cy="99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67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Affichage de la webcam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4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prendra des images depuis le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 pi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 pi enverra les images à un serveur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client récupèrera les images depuis le serveur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2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306</TotalTime>
  <Words>285</Words>
  <Application>Microsoft Office PowerPoint</Application>
  <PresentationFormat>Grand écran</PresentationFormat>
  <Paragraphs>55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Arial</vt:lpstr>
      <vt:lpstr>Bebas Neue Bold</vt:lpstr>
      <vt:lpstr>Bebas Neue Regular</vt:lpstr>
      <vt:lpstr>Bookman Old Style</vt:lpstr>
      <vt:lpstr>Rockwell</vt:lpstr>
      <vt:lpstr>Damask</vt:lpstr>
      <vt:lpstr>rsMART</vt:lpstr>
      <vt:lpstr>SOMMAIRE</vt:lpstr>
      <vt:lpstr>Présentation du projet</vt:lpstr>
      <vt:lpstr>Mission</vt:lpstr>
      <vt:lpstr>Objectifs de l’itération</vt:lpstr>
      <vt:lpstr>Fonctionnement des threads</vt:lpstr>
      <vt:lpstr>Déplacement autonome</vt:lpstr>
      <vt:lpstr>Déplacement autonome</vt:lpstr>
      <vt:lpstr>Affichage de la webcam</vt:lpstr>
      <vt:lpstr>Affichage de la webcam</vt:lpstr>
      <vt:lpstr>Contrôle à distance</vt:lpstr>
      <vt:lpstr>Contrôle à distance</vt:lpstr>
      <vt:lpstr>Synchronisation client / serveur</vt:lpstr>
      <vt:lpstr>Synchronisation client / serveur</vt:lpstr>
      <vt:lpstr>Calcul de la vitesse</vt:lpstr>
      <vt:lpstr>Serveur client</vt:lpstr>
      <vt:lpstr>Démo</vt:lpstr>
      <vt:lpstr>Conclusion itération</vt:lpstr>
      <vt:lpstr>Objectifs prochaine itération</vt:lpstr>
      <vt:lpstr>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rsMART</dc:title>
  <dc:creator>CHATELAIN Valentin</dc:creator>
  <cp:lastModifiedBy>Val</cp:lastModifiedBy>
  <cp:revision>33</cp:revision>
  <dcterms:created xsi:type="dcterms:W3CDTF">2015-04-26T16:44:55Z</dcterms:created>
  <dcterms:modified xsi:type="dcterms:W3CDTF">2015-05-26T10:11:45Z</dcterms:modified>
</cp:coreProperties>
</file>

<file path=docProps/thumbnail.jpeg>
</file>